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Bebas Neue" panose="020B0604020202020204" pitchFamily="34" charset="0"/>
      <p:regular r:id="rId10"/>
    </p:embeddedFont>
    <p:embeddedFont>
      <p:font typeface="Gantari" panose="020B0604020202020204" charset="0"/>
      <p:regular r:id="rId11"/>
      <p:bold r:id="rId12"/>
      <p:italic r:id="rId13"/>
      <p:boldItalic r:id="rId14"/>
    </p:embeddedFont>
    <p:embeddedFont>
      <p:font typeface="Golos Text" panose="020B0604020202020204" charset="0"/>
      <p:regular r:id="rId15"/>
      <p:bold r:id="rId16"/>
    </p:embeddedFont>
    <p:embeddedFont>
      <p:font typeface="Golos Text Medium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0F365-8BDE-45AC-B301-21299741BC82}">
  <a:tblStyle styleId="{AE20F365-8BDE-45AC-B301-21299741B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40fbe9e16_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40fbe9e16_9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40fbe9e16_9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40fbe9e16_9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40fbe9e16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40fbe9e16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ctrTitle"/>
          </p:nvPr>
        </p:nvSpPr>
        <p:spPr>
          <a:xfrm>
            <a:off x="510775" y="100800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Final Project: MealLogger App Analysis</a:t>
            </a:r>
            <a:endParaRPr sz="3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By Chad Josim</a:t>
            </a:r>
            <a:endParaRPr sz="2000"/>
          </a:p>
        </p:txBody>
      </p:sp>
      <p:grpSp>
        <p:nvGrpSpPr>
          <p:cNvPr id="77" name="Google Shape;77;p18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78" name="Google Shape;78;p18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8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46" name="Google Shape;146;p18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18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53" name="Google Shape;153;p18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8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60" name="Google Shape;160;p18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MealLogger?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"/>
          </p:nvPr>
        </p:nvSpPr>
        <p:spPr>
          <a:xfrm>
            <a:off x="715100" y="1319950"/>
            <a:ext cx="51048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MealLogger is an Android app that works as a photo journal for keeping track of meals and exercise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Main functionalities</a:t>
            </a:r>
            <a:endParaRPr sz="1600"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◆"/>
            </a:pPr>
            <a:r>
              <a:rPr lang="en" sz="1600"/>
              <a:t>Share photos of meals and exercise online with other users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 sz="1600"/>
              <a:t>Post online status updates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 sz="1600"/>
              <a:t>Join health-related programs and groups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 sz="1600"/>
              <a:t>Calendar for tracking calories/activity</a:t>
            </a:r>
            <a:endParaRPr sz="1600"/>
          </a:p>
          <a:p>
            <a:pPr marL="9144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250" y="92950"/>
            <a:ext cx="1271175" cy="12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725" y="1530875"/>
            <a:ext cx="1857550" cy="34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Security: Failed!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1020450" y="3540250"/>
            <a:ext cx="7212000" cy="1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MealLogger passed only </a:t>
            </a:r>
            <a:r>
              <a:rPr lang="en" sz="1300">
                <a:solidFill>
                  <a:srgbClr val="FF0000"/>
                </a:solidFill>
              </a:rPr>
              <a:t>46% </a:t>
            </a:r>
            <a:r>
              <a:rPr lang="en" sz="1300"/>
              <a:t>of the applicable/testable standards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Best performers: ARCH, PLATFORM (</a:t>
            </a:r>
            <a:r>
              <a:rPr lang="en" sz="1300">
                <a:solidFill>
                  <a:srgbClr val="6AA84F"/>
                </a:solidFill>
              </a:rPr>
              <a:t>83%</a:t>
            </a:r>
            <a:r>
              <a:rPr lang="en" sz="1300"/>
              <a:t>), CODE (</a:t>
            </a:r>
            <a:r>
              <a:rPr lang="en" sz="1300">
                <a:solidFill>
                  <a:srgbClr val="6AA84F"/>
                </a:solidFill>
              </a:rPr>
              <a:t>80%</a:t>
            </a:r>
            <a:r>
              <a:rPr lang="en" sz="1300"/>
              <a:t>)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Worst performers: STORAGE (</a:t>
            </a:r>
            <a:r>
              <a:rPr lang="en" sz="1300">
                <a:solidFill>
                  <a:srgbClr val="FF0000"/>
                </a:solidFill>
              </a:rPr>
              <a:t>13%</a:t>
            </a:r>
            <a:r>
              <a:rPr lang="en" sz="1300"/>
              <a:t>), RESILIENCE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For N/A tests, they were outside of the scope of this class or not feasibly testable.</a:t>
            </a:r>
            <a:endParaRPr sz="1300"/>
          </a:p>
        </p:txBody>
      </p:sp>
      <p:graphicFrame>
        <p:nvGraphicFramePr>
          <p:cNvPr id="186" name="Google Shape;186;p20"/>
          <p:cNvGraphicFramePr/>
          <p:nvPr/>
        </p:nvGraphicFramePr>
        <p:xfrm>
          <a:off x="1143050" y="134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{AE20F365-8BDE-45AC-B301-21299741BC82}</a:tableStyleId>
              </a:tblPr>
              <a:tblGrid>
                <a:gridCol w="69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Arch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Storage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Crypto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Auth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Network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Platform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Resilience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Passed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525675" y="2166275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Findings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(the good, the bad, and the ugly)</a:t>
            </a:r>
            <a:endParaRPr sz="2800"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624" y="305400"/>
            <a:ext cx="3541526" cy="15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Findings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715100" y="1319950"/>
            <a:ext cx="54630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Architecture, Design, and Threat Modeling</a:t>
            </a: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Requires the app to be fully updated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Sufficient privacy policy</a:t>
            </a:r>
            <a:endParaRPr sz="1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/>
              <a:t>Platform Interaction</a:t>
            </a: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Doesn’t export sensitive functionality through UI, IPC facilities, custom URL schemes, etc.</a:t>
            </a:r>
            <a:endParaRPr sz="1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/>
              <a:t>Code Quality and Build Settings</a:t>
            </a: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Signed with valid certificates (V1 and V2)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Not debuggable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Sufficient error/exception handling</a:t>
            </a:r>
            <a:endParaRPr sz="1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b="1"/>
              <a:t>Authentication and Session Management</a:t>
            </a: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Locks out user after too many failed logins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Services performed at remote endpoint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9144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100" y="1810800"/>
            <a:ext cx="2134475" cy="27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875" y="446750"/>
            <a:ext cx="4066449" cy="10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(Very) Bad Findings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715100" y="1319950"/>
            <a:ext cx="54630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Data Storage and Privacy</a:t>
            </a:r>
            <a:endParaRPr sz="12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Stores sensitive data on local device storage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Log files contain sensitive info (DOB, age, weight, etc.)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Keyboard cache not disabled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Lack of minimum device security policy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/>
              <a:t>Cryptography</a:t>
            </a:r>
            <a:endParaRPr sz="12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Hardcoded keys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Outdated hashing services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/>
              <a:t>Authentication and Session Management</a:t>
            </a:r>
            <a:endParaRPr sz="12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Weak password policy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No option for 2FA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/>
              <a:t>Resilience</a:t>
            </a:r>
            <a:endParaRPr sz="1200" b="1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Insufficient obfuscation scheme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" sz="1200"/>
              <a:t>Doesn’t respond to emulator/rooted device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/>
          </a:p>
          <a:p>
            <a:pPr marL="9144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 r="52171"/>
          <a:stretch/>
        </p:blipFill>
        <p:spPr>
          <a:xfrm>
            <a:off x="4810900" y="2754450"/>
            <a:ext cx="2030650" cy="15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700" y="2453900"/>
            <a:ext cx="190257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650" y="364400"/>
            <a:ext cx="3124625" cy="18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715050" y="1768425"/>
            <a:ext cx="7713900" cy="24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The End!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Any questions? </a:t>
            </a:r>
            <a:endParaRPr sz="3000"/>
          </a:p>
        </p:txBody>
      </p:sp>
      <p:grpSp>
        <p:nvGrpSpPr>
          <p:cNvPr id="215" name="Google Shape;215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6" name="Google Shape;216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Office PowerPoint</Application>
  <PresentationFormat>On-screen Show (16:9)</PresentationFormat>
  <Paragraphs>97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Golos Text</vt:lpstr>
      <vt:lpstr>Gantari</vt:lpstr>
      <vt:lpstr>Bebas Neue</vt:lpstr>
      <vt:lpstr>Times New Roman</vt:lpstr>
      <vt:lpstr>Golos Text Medium</vt:lpstr>
      <vt:lpstr>Artificial Intelligence by Slidesgo</vt:lpstr>
      <vt:lpstr>Final Project: MealLogger App Analysis By Chad Josim</vt:lpstr>
      <vt:lpstr>What is MealLogger?</vt:lpstr>
      <vt:lpstr>Overall Security: Failed!</vt:lpstr>
      <vt:lpstr>Notable Findings (the good, the bad, and the ugly)</vt:lpstr>
      <vt:lpstr>Good Findings</vt:lpstr>
      <vt:lpstr>(Very) Bad Findings</vt:lpstr>
      <vt:lpstr>The End!  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MealLogger App Analysis By Chad Josim</dc:title>
  <cp:lastModifiedBy>Chad Josim</cp:lastModifiedBy>
  <cp:revision>1</cp:revision>
  <dcterms:modified xsi:type="dcterms:W3CDTF">2023-05-17T21:33:39Z</dcterms:modified>
</cp:coreProperties>
</file>